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9" r:id="rId3"/>
    <p:sldId id="268" r:id="rId4"/>
    <p:sldId id="267" r:id="rId5"/>
    <p:sldId id="275" r:id="rId6"/>
    <p:sldId id="266" r:id="rId7"/>
    <p:sldId id="277" r:id="rId8"/>
    <p:sldId id="288" r:id="rId9"/>
    <p:sldId id="307" r:id="rId10"/>
    <p:sldId id="290" r:id="rId11"/>
    <p:sldId id="291" r:id="rId12"/>
    <p:sldId id="293" r:id="rId13"/>
    <p:sldId id="262" r:id="rId14"/>
    <p:sldId id="279" r:id="rId15"/>
    <p:sldId id="265" r:id="rId16"/>
    <p:sldId id="276" r:id="rId17"/>
    <p:sldId id="263" r:id="rId18"/>
    <p:sldId id="278" r:id="rId19"/>
    <p:sldId id="271" r:id="rId20"/>
    <p:sldId id="269" r:id="rId21"/>
    <p:sldId id="270" r:id="rId22"/>
    <p:sldId id="280" r:id="rId23"/>
    <p:sldId id="295" r:id="rId24"/>
    <p:sldId id="296" r:id="rId25"/>
    <p:sldId id="294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6" r:id="rId35"/>
    <p:sldId id="281" r:id="rId36"/>
    <p:sldId id="272" r:id="rId37"/>
    <p:sldId id="284" r:id="rId38"/>
    <p:sldId id="286" r:id="rId39"/>
    <p:sldId id="285" r:id="rId40"/>
    <p:sldId id="257" r:id="rId41"/>
    <p:sldId id="258" r:id="rId42"/>
    <p:sldId id="259" r:id="rId43"/>
    <p:sldId id="308" r:id="rId44"/>
    <p:sldId id="282" r:id="rId45"/>
    <p:sldId id="26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E6365-D2CF-4189-BC96-B4EBECD435E8}" v="22" dt="2026-02-24T17:29:30.5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9" autoAdjust="0"/>
    <p:restoredTop sz="91020" autoAdjust="0"/>
  </p:normalViewPr>
  <p:slideViewPr>
    <p:cSldViewPr snapToGrid="0">
      <p:cViewPr>
        <p:scale>
          <a:sx n="100" d="100"/>
          <a:sy n="100" d="100"/>
        </p:scale>
        <p:origin x="394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modSld">
      <pc:chgData name="Weifeng Xu" userId="e7aed605-a3dd-4d5a-a692-a87037af107b" providerId="ADAL" clId="{F99F8FFF-BA20-43EA-924B-4DF5D2A785F3}" dt="2026-02-24T17:30:19.798" v="1074" actId="20577"/>
      <pc:docMkLst>
        <pc:docMk/>
      </pc:docMkLst>
      <pc:sldChg chg="modSp mod">
        <pc:chgData name="Weifeng Xu" userId="e7aed605-a3dd-4d5a-a692-a87037af107b" providerId="ADAL" clId="{F99F8FFF-BA20-43EA-924B-4DF5D2A785F3}" dt="2026-02-24T13:39:38.910" v="353" actId="20577"/>
        <pc:sldMkLst>
          <pc:docMk/>
          <pc:sldMk cId="1323245308" sldId="256"/>
        </pc:sldMkLst>
        <pc:spChg chg="mod">
          <ac:chgData name="Weifeng Xu" userId="e7aed605-a3dd-4d5a-a692-a87037af107b" providerId="ADAL" clId="{F99F8FFF-BA20-43EA-924B-4DF5D2A785F3}" dt="2026-02-24T13:39:38.910" v="353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modSp mod">
        <pc:chgData name="Weifeng Xu" userId="e7aed605-a3dd-4d5a-a692-a87037af107b" providerId="ADAL" clId="{F99F8FFF-BA20-43EA-924B-4DF5D2A785F3}" dt="2026-02-24T17:30:19.798" v="1074" actId="20577"/>
        <pc:sldMkLst>
          <pc:docMk/>
          <pc:sldMk cId="3947350244" sldId="257"/>
        </pc:sldMkLst>
        <pc:spChg chg="mod">
          <ac:chgData name="Weifeng Xu" userId="e7aed605-a3dd-4d5a-a692-a87037af107b" providerId="ADAL" clId="{F99F8FFF-BA20-43EA-924B-4DF5D2A785F3}" dt="2026-02-24T17:30:19.798" v="1074" actId="20577"/>
          <ac:spMkLst>
            <pc:docMk/>
            <pc:sldMk cId="3947350244" sldId="257"/>
            <ac:spMk id="37" creationId="{02523DBC-18D2-46C5-A4E3-F469B482DEDE}"/>
          </ac:spMkLst>
        </pc:spChg>
      </pc:sldChg>
      <pc:sldChg chg="addSp modSp mod">
        <pc:chgData name="Weifeng Xu" userId="e7aed605-a3dd-4d5a-a692-a87037af107b" providerId="ADAL" clId="{F99F8FFF-BA20-43EA-924B-4DF5D2A785F3}" dt="2026-02-24T17:25:19.579" v="1006" actId="1076"/>
        <pc:sldMkLst>
          <pc:docMk/>
          <pc:sldMk cId="2813085997" sldId="258"/>
        </pc:sldMkLst>
        <pc:spChg chg="add">
          <ac:chgData name="Weifeng Xu" userId="e7aed605-a3dd-4d5a-a692-a87037af107b" providerId="ADAL" clId="{F99F8FFF-BA20-43EA-924B-4DF5D2A785F3}" dt="2026-02-24T17:23:35.391" v="997"/>
          <ac:spMkLst>
            <pc:docMk/>
            <pc:sldMk cId="2813085997" sldId="258"/>
            <ac:spMk id="2" creationId="{C07655B1-93DA-15BA-88F1-FF40EB3AA2EA}"/>
          </ac:spMkLst>
        </pc:spChg>
        <pc:spChg chg="add mod">
          <ac:chgData name="Weifeng Xu" userId="e7aed605-a3dd-4d5a-a692-a87037af107b" providerId="ADAL" clId="{F99F8FFF-BA20-43EA-924B-4DF5D2A785F3}" dt="2026-02-24T17:25:19.579" v="1006" actId="1076"/>
          <ac:spMkLst>
            <pc:docMk/>
            <pc:sldMk cId="2813085997" sldId="258"/>
            <ac:spMk id="7" creationId="{5A3073F1-F52C-89BB-0A07-2EDA2F671AC0}"/>
          </ac:spMkLst>
        </pc:spChg>
        <pc:picChg chg="add mod">
          <ac:chgData name="Weifeng Xu" userId="e7aed605-a3dd-4d5a-a692-a87037af107b" providerId="ADAL" clId="{F99F8FFF-BA20-43EA-924B-4DF5D2A785F3}" dt="2026-02-24T17:23:49.274" v="1002" actId="1076"/>
          <ac:picMkLst>
            <pc:docMk/>
            <pc:sldMk cId="2813085997" sldId="258"/>
            <ac:picMk id="3" creationId="{2A151E74-2BAA-B793-A46D-7C7C10567DB7}"/>
          </ac:picMkLst>
        </pc:picChg>
      </pc:sldChg>
      <pc:sldChg chg="addSp delSp modSp mod">
        <pc:chgData name="Weifeng Xu" userId="e7aed605-a3dd-4d5a-a692-a87037af107b" providerId="ADAL" clId="{F99F8FFF-BA20-43EA-924B-4DF5D2A785F3}" dt="2026-02-17T15:38:49.211" v="156" actId="20577"/>
        <pc:sldMkLst>
          <pc:docMk/>
          <pc:sldMk cId="957453442" sldId="267"/>
        </pc:sldMkLst>
        <pc:spChg chg="mod">
          <ac:chgData name="Weifeng Xu" userId="e7aed605-a3dd-4d5a-a692-a87037af107b" providerId="ADAL" clId="{F99F8FFF-BA20-43EA-924B-4DF5D2A785F3}" dt="2026-02-17T15:38:49.211" v="156" actId="20577"/>
          <ac:spMkLst>
            <pc:docMk/>
            <pc:sldMk cId="957453442" sldId="267"/>
            <ac:spMk id="2" creationId="{BC3624F3-A95D-4496-AE08-90719C145310}"/>
          </ac:spMkLst>
        </pc:spChg>
      </pc:sldChg>
      <pc:sldChg chg="modSp mod">
        <pc:chgData name="Weifeng Xu" userId="e7aed605-a3dd-4d5a-a692-a87037af107b" providerId="ADAL" clId="{F99F8FFF-BA20-43EA-924B-4DF5D2A785F3}" dt="2026-02-24T13:53:43.184" v="744" actId="20577"/>
        <pc:sldMkLst>
          <pc:docMk/>
          <pc:sldMk cId="877308037" sldId="268"/>
        </pc:sldMkLst>
        <pc:spChg chg="mod">
          <ac:chgData name="Weifeng Xu" userId="e7aed605-a3dd-4d5a-a692-a87037af107b" providerId="ADAL" clId="{F99F8FFF-BA20-43EA-924B-4DF5D2A785F3}" dt="2026-02-24T13:53:43.184" v="744" actId="20577"/>
          <ac:spMkLst>
            <pc:docMk/>
            <pc:sldMk cId="877308037" sldId="268"/>
            <ac:spMk id="4" creationId="{810D4BA4-C6AE-455E-A458-59CCC26BFBE5}"/>
          </ac:spMkLst>
        </pc:spChg>
        <pc:graphicFrameChg chg="mod modGraphic">
          <ac:chgData name="Weifeng Xu" userId="e7aed605-a3dd-4d5a-a692-a87037af107b" providerId="ADAL" clId="{F99F8FFF-BA20-43EA-924B-4DF5D2A785F3}" dt="2026-02-17T15:57:27.859" v="352" actId="20577"/>
          <ac:graphicFrameMkLst>
            <pc:docMk/>
            <pc:sldMk cId="877308037" sldId="268"/>
            <ac:graphicFrameMk id="5" creationId="{6418CA68-875C-4219-A54D-045820EE6CD7}"/>
          </ac:graphicFrameMkLst>
        </pc:graphicFrameChg>
      </pc:sldChg>
      <pc:sldChg chg="addSp delSp modSp mod">
        <pc:chgData name="Weifeng Xu" userId="e7aed605-a3dd-4d5a-a692-a87037af107b" providerId="ADAL" clId="{F99F8FFF-BA20-43EA-924B-4DF5D2A785F3}" dt="2026-02-24T17:11:17.637" v="996" actId="20577"/>
        <pc:sldMkLst>
          <pc:docMk/>
          <pc:sldMk cId="64038938" sldId="306"/>
        </pc:sldMkLst>
        <pc:spChg chg="mod">
          <ac:chgData name="Weifeng Xu" userId="e7aed605-a3dd-4d5a-a692-a87037af107b" providerId="ADAL" clId="{F99F8FFF-BA20-43EA-924B-4DF5D2A785F3}" dt="2026-02-24T17:08:48.461" v="886" actId="1076"/>
          <ac:spMkLst>
            <pc:docMk/>
            <pc:sldMk cId="64038938" sldId="306"/>
            <ac:spMk id="6" creationId="{FB721F81-2502-4277-A000-8C68BF6E3D08}"/>
          </ac:spMkLst>
        </pc:spChg>
        <pc:spChg chg="mod">
          <ac:chgData name="Weifeng Xu" userId="e7aed605-a3dd-4d5a-a692-a87037af107b" providerId="ADAL" clId="{F99F8FFF-BA20-43EA-924B-4DF5D2A785F3}" dt="2026-02-24T16:58:40.492" v="764" actId="14100"/>
          <ac:spMkLst>
            <pc:docMk/>
            <pc:sldMk cId="64038938" sldId="306"/>
            <ac:spMk id="7" creationId="{4FD5AF55-DB23-44D7-A9DF-3C4F65C930E2}"/>
          </ac:spMkLst>
        </pc:spChg>
        <pc:spChg chg="mod">
          <ac:chgData name="Weifeng Xu" userId="e7aed605-a3dd-4d5a-a692-a87037af107b" providerId="ADAL" clId="{F99F8FFF-BA20-43EA-924B-4DF5D2A785F3}" dt="2026-02-24T16:58:03.819" v="756" actId="1076"/>
          <ac:spMkLst>
            <pc:docMk/>
            <pc:sldMk cId="64038938" sldId="306"/>
            <ac:spMk id="8" creationId="{7F151ADF-621A-44BF-A044-98E536A30851}"/>
          </ac:spMkLst>
        </pc:spChg>
        <pc:spChg chg="add mod">
          <ac:chgData name="Weifeng Xu" userId="e7aed605-a3dd-4d5a-a692-a87037af107b" providerId="ADAL" clId="{F99F8FFF-BA20-43EA-924B-4DF5D2A785F3}" dt="2026-02-24T17:11:17.637" v="996" actId="20577"/>
          <ac:spMkLst>
            <pc:docMk/>
            <pc:sldMk cId="64038938" sldId="306"/>
            <ac:spMk id="13" creationId="{EFBBD1F5-04CF-3508-F97F-3F31D167EA07}"/>
          </ac:spMkLst>
        </pc:spChg>
        <pc:grpChg chg="del mod">
          <ac:chgData name="Weifeng Xu" userId="e7aed605-a3dd-4d5a-a692-a87037af107b" providerId="ADAL" clId="{F99F8FFF-BA20-43EA-924B-4DF5D2A785F3}" dt="2026-02-24T17:04:57.688" v="802"/>
          <ac:grpSpMkLst>
            <pc:docMk/>
            <pc:sldMk cId="64038938" sldId="306"/>
            <ac:grpSpMk id="9" creationId="{ECFF31CA-8F0C-AC37-2333-AC91C87CF6F2}"/>
          </ac:grpSpMkLst>
        </pc:grpChg>
        <pc:grpChg chg="mod">
          <ac:chgData name="Weifeng Xu" userId="e7aed605-a3dd-4d5a-a692-a87037af107b" providerId="ADAL" clId="{F99F8FFF-BA20-43EA-924B-4DF5D2A785F3}" dt="2026-02-24T17:04:57.688" v="802"/>
          <ac:grpSpMkLst>
            <pc:docMk/>
            <pc:sldMk cId="64038938" sldId="306"/>
            <ac:grpSpMk id="12" creationId="{E6D70FE0-13CC-5471-53F4-87F54FE523E0}"/>
          </ac:grpSpMkLst>
        </pc:grpChg>
        <pc:picChg chg="mod">
          <ac:chgData name="Weifeng Xu" userId="e7aed605-a3dd-4d5a-a692-a87037af107b" providerId="ADAL" clId="{F99F8FFF-BA20-43EA-924B-4DF5D2A785F3}" dt="2026-02-24T16:58:03.819" v="756" actId="1076"/>
          <ac:picMkLst>
            <pc:docMk/>
            <pc:sldMk cId="64038938" sldId="306"/>
            <ac:picMk id="4" creationId="{D13661E4-A9BA-473C-BCA7-F2FC3860604E}"/>
          </ac:picMkLst>
        </pc:picChg>
        <pc:picChg chg="mod">
          <ac:chgData name="Weifeng Xu" userId="e7aed605-a3dd-4d5a-a692-a87037af107b" providerId="ADAL" clId="{F99F8FFF-BA20-43EA-924B-4DF5D2A785F3}" dt="2026-02-24T16:58:03.819" v="756" actId="1076"/>
          <ac:picMkLst>
            <pc:docMk/>
            <pc:sldMk cId="64038938" sldId="306"/>
            <ac:picMk id="5" creationId="{F8627C4A-59BF-4486-9503-E483C7AE2F9F}"/>
          </ac:picMkLst>
        </pc:picChg>
        <pc:inkChg chg="add mod">
          <ac:chgData name="Weifeng Xu" userId="e7aed605-a3dd-4d5a-a692-a87037af107b" providerId="ADAL" clId="{F99F8FFF-BA20-43EA-924B-4DF5D2A785F3}" dt="2026-02-24T17:04:57.688" v="802"/>
          <ac:inkMkLst>
            <pc:docMk/>
            <pc:sldMk cId="64038938" sldId="306"/>
            <ac:inkMk id="2" creationId="{D714349A-EDC6-7980-A176-191159542249}"/>
          </ac:inkMkLst>
        </pc:inkChg>
        <pc:inkChg chg="add mod">
          <ac:chgData name="Weifeng Xu" userId="e7aed605-a3dd-4d5a-a692-a87037af107b" providerId="ADAL" clId="{F99F8FFF-BA20-43EA-924B-4DF5D2A785F3}" dt="2026-02-24T17:04:57.688" v="802"/>
          <ac:inkMkLst>
            <pc:docMk/>
            <pc:sldMk cId="64038938" sldId="306"/>
            <ac:inkMk id="3" creationId="{750C9309-F669-F5EC-9451-CA07F73EBBBA}"/>
          </ac:inkMkLst>
        </pc:inkChg>
        <pc:inkChg chg="add mod">
          <ac:chgData name="Weifeng Xu" userId="e7aed605-a3dd-4d5a-a692-a87037af107b" providerId="ADAL" clId="{F99F8FFF-BA20-43EA-924B-4DF5D2A785F3}" dt="2026-02-24T17:04:57.688" v="802"/>
          <ac:inkMkLst>
            <pc:docMk/>
            <pc:sldMk cId="64038938" sldId="306"/>
            <ac:inkMk id="10" creationId="{7EBEB217-B92A-B5AB-9F93-991491F86CDB}"/>
          </ac:inkMkLst>
        </pc:inkChg>
        <pc:inkChg chg="add mod">
          <ac:chgData name="Weifeng Xu" userId="e7aed605-a3dd-4d5a-a692-a87037af107b" providerId="ADAL" clId="{F99F8FFF-BA20-43EA-924B-4DF5D2A785F3}" dt="2026-02-24T17:04:57.688" v="802"/>
          <ac:inkMkLst>
            <pc:docMk/>
            <pc:sldMk cId="64038938" sldId="306"/>
            <ac:inkMk id="11" creationId="{E234B273-DBCD-8E12-F194-34A1BACAD9BE}"/>
          </ac:inkMkLst>
        </pc:inkChg>
      </pc:sldChg>
      <pc:sldChg chg="addSp modSp new mod">
        <pc:chgData name="Weifeng Xu" userId="e7aed605-a3dd-4d5a-a692-a87037af107b" providerId="ADAL" clId="{F99F8FFF-BA20-43EA-924B-4DF5D2A785F3}" dt="2026-02-24T17:00:11.551" v="796" actId="20577"/>
        <pc:sldMkLst>
          <pc:docMk/>
          <pc:sldMk cId="1719353275" sldId="309"/>
        </pc:sldMkLst>
        <pc:spChg chg="mod">
          <ac:chgData name="Weifeng Xu" userId="e7aed605-a3dd-4d5a-a692-a87037af107b" providerId="ADAL" clId="{F99F8FFF-BA20-43EA-924B-4DF5D2A785F3}" dt="2026-02-24T13:46:54.926" v="681"/>
          <ac:spMkLst>
            <pc:docMk/>
            <pc:sldMk cId="1719353275" sldId="309"/>
            <ac:spMk id="2" creationId="{59D35B8E-D224-073A-D619-D131B39DEBF2}"/>
          </ac:spMkLst>
        </pc:spChg>
        <pc:spChg chg="mod">
          <ac:chgData name="Weifeng Xu" userId="e7aed605-a3dd-4d5a-a692-a87037af107b" providerId="ADAL" clId="{F99F8FFF-BA20-43EA-924B-4DF5D2A785F3}" dt="2026-02-24T17:00:11.551" v="796" actId="20577"/>
          <ac:spMkLst>
            <pc:docMk/>
            <pc:sldMk cId="1719353275" sldId="309"/>
            <ac:spMk id="3" creationId="{094513B4-B1A8-4407-970B-AF39DF0A8DC3}"/>
          </ac:spMkLst>
        </pc:spChg>
        <pc:spChg chg="add">
          <ac:chgData name="Weifeng Xu" userId="e7aed605-a3dd-4d5a-a692-a87037af107b" providerId="ADAL" clId="{F99F8FFF-BA20-43EA-924B-4DF5D2A785F3}" dt="2026-02-24T13:48:40.181" v="715"/>
          <ac:spMkLst>
            <pc:docMk/>
            <pc:sldMk cId="1719353275" sldId="309"/>
            <ac:spMk id="4" creationId="{05360816-1869-8A1F-A7FA-963CAF640E6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7:04:53.3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145 1 24575,'14'0'0,"-1"0"0,0 1 0,0 1 0,0 0 0,0 1 0,0 0 0,0 1 0,-1 0 0,0 1 0,0 0 0,0 1 0,0 1 0,-1 0 0,17 13 0,33 19 0,-48-32 0,1 1 0,-2 1 0,1 0 0,15 15 0,-20-18 0,0-1 0,-1 1 0,2-1 0,-1 0 0,16 6 0,7 4 0,-6 0 0,-1 2 0,0 1 0,-1 1 0,-1 1 0,-1 1 0,-1 0 0,-1 2 0,28 43 0,-43-61 0,1 0 0,0 0 0,0-1 0,0 0 0,0 1 0,1-2 0,-1 1 0,8 3 0,-8-4 0,0-1 0,1 2 0,-1-1 0,-1 1 0,1-1 0,0 1 0,-1 1 0,0-1 0,0 1 0,6 8 0,5 10 0,33 42 0,-28-41 0,17 29 0,1 14 0,4-3 0,-34-53 0,0 2 0,-2-1 0,0 1 0,0 0 0,-1 1 0,0-1 0,-2 1 0,4 18 0,-4-17 0,0-1 0,1 1 0,1-1 0,0 0 0,1 0 0,14 25 0,-10-27 0,-2 2 0,0-1 0,0 1 0,-1 0 0,-1 1 0,0 0 0,-1-1 0,-1 2 0,4 20 0,-3-9 0,0 1 0,2-1 0,2 0 0,0-1 0,2 0 0,26 47 0,-33-64 0,0 0 0,-1 0 0,0 1 0,0-1 0,-1 1 0,0 0 0,-1 0 0,0 0 0,-1 0 0,-1 13 0,1-8 0,1 0 0,0-1 0,5 26 0,1-3 0,-2-1 0,-2 1 0,-1 0 0,-5 59 0,1-13 0,2 298 0,-1-366 0,-1 0 0,0-1 0,-1 0 0,-1 1 0,0-1 0,-1-1 0,-8 17 0,4-9 0,-12 42 0,9-17 0,-2 0 0,-1-1 0,-27 53 0,37-88 0,-1 4 0,-1-1 0,0 0 0,-13 17 0,-18 15 0,-45 42 0,83-87 0,-9 10 0,1 0 0,1 0 0,-11 17 0,14-18 0,-1-1 0,-1 0 0,0 0 0,0 0 0,0-1 0,-1 0 0,-14 11 0,14-12 0,0 1 0,0-1 0,1 1 0,-1 0 0,-8 15 0,10-14 0,-1-1 0,1 0 0,-1 0 0,0 0 0,-1-1 0,-10 8 0,5-4 0,0-1 0,0 2 0,1 0 0,-16 20 0,17-18 0,-1-1 0,-1 0 0,-24 20 0,29-26 0,1 0 0,-1 0 0,1 1 0,-8 10 0,11-12 0,0-1 0,0 1 0,-1-1 0,0 0 0,0 0 0,0 0 0,0 0 0,-1-1 0,1 0 0,-1 0 0,0 0 0,0 0 0,-8 2 0,2-1 0,1 0 0,0 0 0,0 1 0,0 0 0,1 1 0,0 0 0,-16 13 0,-26 17 0,37-27 0,5-4 0,0 0 0,0 0 0,0 0 0,-1-1 0,-15 4 0,-13 3 0,1 3 0,-49 23 0,50-21 0,15-7-170,-1 0-1,0-2 0,0 0 1,0-2-1,-1 0 0,0-1 1,-26 0-1,31-4-6655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7:04:54.7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277 0 24575,'0'11'0,"1"-5"0,-1 0 0,0 0 0,0 1 0,0-1 0,-1 0 0,0 0 0,0 0 0,-1 0 0,0 0 0,0 0 0,0 0 0,-1 0 0,-5 9 0,-16 25 0,20-31 0,0-1 0,-1 0 0,0 0 0,-1 0 0,0-1 0,0 0 0,0 0 0,-13 11 0,-2-1 0,1 1 0,-31 34 0,10-8 0,23-30 0,16-13 0,0 0 0,0 1 0,0-1 0,1 0 0,-1 1 0,0-1 0,1 1 0,-1 0 0,-1 3 0,2-5 0,1 1 0,0 0 0,0 0 0,0 0 0,0 0 0,0 0 0,0 0 0,0 0 0,0 0 0,1 0 0,-1-1 0,0 1 0,0 0 0,1 0 0,-1 0 0,1 0 0,-1 0 0,1-1 0,-1 1 0,1 0 0,-1-1 0,1 1 0,0 0 0,-1-1 0,1 1 0,0 0 0,-1-1 0,1 1 0,1 0 0,6 5 0,1 0 0,0 0 0,0 0 0,0-1 0,0-1 0,1 0 0,-1 0 0,1 0 0,0-1 0,1-1 0,-1 0 0,0 0 0,1-1 0,14 0 0,-2 0 0,38 8 0,-39-5 0,42 2 0,21-7-1365,-67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7:04:56.23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24575,'1'10'0,"1"1"0,0-1 0,0 0 0,1 0 0,0 0 0,1 0 0,0-1 0,6 11 0,-4-9 0,-1 0 0,0 1 0,-1-1 0,0 1 0,-1 0 0,2 12 0,-3 108 31,-4-75-1427,2-39-5430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4T17:04:57.0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 24575,'50'0'0,"-1"-1"0,0 2 0,80 12 0,-59-4 0,16 4 0,-70-10-455,0-1 0,27 2 0,-25-4-6371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53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Forensic Evidence from 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Definitions and Constraints impact how data is generated at the System Level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Google Fit’s heart rate function enabled?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 Google Fit a little about yourself (gender, date of birth, weight, and height), </a:t>
            </a:r>
          </a:p>
          <a:p>
            <a:r>
              <a:rPr lang="en-GB" dirty="0"/>
              <a:t>App keeps </a:t>
            </a:r>
            <a:r>
              <a:rPr lang="en-US" dirty="0">
                <a:solidFill>
                  <a:srgbClr val="C00000"/>
                </a:solidFill>
              </a:rPr>
              <a:t>Journals</a:t>
            </a:r>
            <a:r>
              <a:rPr lang="en-US" dirty="0"/>
              <a:t> of </a:t>
            </a:r>
            <a:r>
              <a:rPr lang="en-GB" dirty="0"/>
              <a:t>two main activity </a:t>
            </a:r>
          </a:p>
          <a:p>
            <a:pPr lvl="1"/>
            <a:r>
              <a:rPr lang="en-GB" dirty="0"/>
              <a:t>Move Minutes:  walks, runs, swims, and yoga.</a:t>
            </a:r>
          </a:p>
          <a:p>
            <a:pPr lvl="1"/>
            <a:r>
              <a:rPr lang="en-GB" dirty="0"/>
              <a:t>Heart Points: </a:t>
            </a:r>
          </a:p>
          <a:p>
            <a:pPr lvl="2"/>
            <a:r>
              <a:rPr lang="en-GB" dirty="0"/>
              <a:t>one Point per minute of moderately intense exercise, like from a swift walk. </a:t>
            </a:r>
          </a:p>
          <a:p>
            <a:pPr lvl="2"/>
            <a:r>
              <a:rPr lang="en-GB" dirty="0"/>
              <a:t>double Points if taking part in more intense activities, like a long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3180" cy="203009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is thus often referenced as "GSF ID”</a:t>
            </a:r>
          </a:p>
          <a:p>
            <a:r>
              <a:rPr lang="en-GB" dirty="0"/>
              <a:t>Can be used for identifying a device</a:t>
            </a:r>
          </a:p>
          <a:p>
            <a:r>
              <a:rPr lang="en-GB" dirty="0"/>
              <a:t>Changed when factory reset and Google Settings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397764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GMS is a collection of Google applications and APIs that help support functionality across devices. </a:t>
            </a:r>
          </a:p>
          <a:p>
            <a:r>
              <a:rPr lang="en-GB" dirty="0"/>
              <a:t>Apps</a:t>
            </a:r>
          </a:p>
          <a:p>
            <a:pPr lvl="1"/>
            <a:r>
              <a:rPr lang="en-GB" dirty="0"/>
              <a:t>Google Search, ads</a:t>
            </a:r>
          </a:p>
          <a:p>
            <a:pPr lvl="1"/>
            <a:r>
              <a:rPr lang="en-GB" dirty="0"/>
              <a:t>Gmail, Chrome, </a:t>
            </a:r>
          </a:p>
          <a:p>
            <a:pPr lvl="1"/>
            <a:r>
              <a:rPr lang="en-GB" dirty="0"/>
              <a:t>Play store</a:t>
            </a:r>
          </a:p>
          <a:p>
            <a:pPr lvl="1"/>
            <a:r>
              <a:rPr lang="en-GB" dirty="0"/>
              <a:t>Google Maps </a:t>
            </a:r>
          </a:p>
          <a:p>
            <a:pPr lvl="1"/>
            <a:r>
              <a:rPr lang="en-GB" dirty="0" err="1"/>
              <a:t>Youtube</a:t>
            </a:r>
            <a:r>
              <a:rPr lang="en-GB" dirty="0"/>
              <a:t>.</a:t>
            </a:r>
          </a:p>
          <a:p>
            <a:r>
              <a:rPr lang="en-GB" dirty="0"/>
              <a:t>API</a:t>
            </a:r>
          </a:p>
          <a:p>
            <a:pPr lvl="1"/>
            <a:r>
              <a:rPr lang="en-GB" dirty="0"/>
              <a:t>fingerprint</a:t>
            </a:r>
          </a:p>
          <a:p>
            <a:pPr lvl="2"/>
            <a:r>
              <a:rPr lang="en-GB" dirty="0"/>
              <a:t>often has </a:t>
            </a:r>
            <a:r>
              <a:rPr lang="en-GB" i="1" dirty="0" err="1">
                <a:solidFill>
                  <a:srgbClr val="FF0000"/>
                </a:solidFill>
              </a:rPr>
              <a:t>lastRunMsec</a:t>
            </a:r>
            <a:r>
              <a:rPr lang="en-GB" dirty="0"/>
              <a:t>, e.g., fingerprint</a:t>
            </a:r>
          </a:p>
          <a:p>
            <a:pPr lvl="1"/>
            <a:r>
              <a:rPr lang="en-US" dirty="0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GMS shared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5B8E-D224-073A-D619-D131B39D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Settings: Architecture &amp;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13B4-B1A8-4407-970B-AF39DF0A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Definition </a:t>
            </a:r>
          </a:p>
          <a:p>
            <a:pPr lvl="1"/>
            <a:r>
              <a:rPr lang="en-GB" dirty="0"/>
              <a:t>Operational Constraints: Defines the rules and limits that govern how data is generated at the System Level.</a:t>
            </a:r>
          </a:p>
          <a:p>
            <a:pPr lvl="1"/>
            <a:r>
              <a:rPr lang="en-GB" dirty="0"/>
              <a:t>Data Interpretation: Provides the necessary context to decode and interpret system-generated data.</a:t>
            </a:r>
          </a:p>
          <a:p>
            <a:r>
              <a:rPr lang="en-US" dirty="0"/>
              <a:t>System Scopes</a:t>
            </a:r>
          </a:p>
          <a:p>
            <a:pPr lvl="1"/>
            <a:r>
              <a:rPr lang="en-US" dirty="0"/>
              <a:t>Operating Systems (OS): Global configurations (e.g., kernel parameters, network stacks).</a:t>
            </a:r>
          </a:p>
          <a:p>
            <a:pPr lvl="1"/>
            <a:r>
              <a:rPr lang="en-US" dirty="0"/>
              <a:t>Frameworks: Shared libraries and runtime environments.</a:t>
            </a:r>
          </a:p>
          <a:p>
            <a:pPr lvl="1"/>
            <a:r>
              <a:rPr lang="en-US" dirty="0"/>
              <a:t>System Applications: Pre-installed core services and utilities.</a:t>
            </a:r>
          </a:p>
          <a:p>
            <a:r>
              <a:rPr lang="en-US" dirty="0"/>
              <a:t>Data Structure &amp; Storage</a:t>
            </a:r>
          </a:p>
          <a:p>
            <a:pPr lvl="1"/>
            <a:r>
              <a:rPr lang="en-US" dirty="0"/>
              <a:t>Logical Format: Settings are primarily managed as </a:t>
            </a:r>
            <a:r>
              <a:rPr lang="en-US" b="1" dirty="0"/>
              <a:t>Key-Value Pairs </a:t>
            </a:r>
            <a:r>
              <a:rPr lang="en-US" dirty="0"/>
              <a:t>for efficient retrieval.</a:t>
            </a:r>
          </a:p>
          <a:p>
            <a:pPr lvl="1"/>
            <a:r>
              <a:rPr lang="en-US" dirty="0"/>
              <a:t>File Serializations:</a:t>
            </a:r>
          </a:p>
          <a:p>
            <a:pPr lvl="2"/>
            <a:r>
              <a:rPr lang="en-US" dirty="0"/>
              <a:t>Text-Based: txt, XML, JSON, JSONL, list.</a:t>
            </a:r>
          </a:p>
          <a:p>
            <a:pPr lvl="2"/>
            <a:r>
              <a:rPr lang="en-US" dirty="0"/>
              <a:t>Binary-Based: Performance-optimized formats like Property Lists (.</a:t>
            </a:r>
            <a:r>
              <a:rPr lang="en-US" dirty="0" err="1"/>
              <a:t>plist</a:t>
            </a:r>
            <a:r>
              <a:rPr lang="en-US" dirty="0"/>
              <a:t>), Binary XML, and Database files (.</a:t>
            </a:r>
            <a:r>
              <a:rPr lang="en-US" dirty="0" err="1"/>
              <a:t>db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1935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GMS </a:t>
            </a:r>
            <a:r>
              <a:rPr lang="en-US" i="1" dirty="0" err="1">
                <a:solidFill>
                  <a:srgbClr val="C00000"/>
                </a:solidFill>
              </a:rPr>
              <a:t>shared_prefs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also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contains </a:t>
            </a:r>
            <a:r>
              <a:rPr lang="en-US" i="1" dirty="0" err="1">
                <a:solidFill>
                  <a:srgbClr val="C00000"/>
                </a:solidFill>
              </a:rPr>
              <a:t>lastRun</a:t>
            </a:r>
            <a:r>
              <a:rPr lang="en-US" dirty="0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2593-4AD9-1CD8-05DE-00E2E24C5E2D}"/>
              </a:ext>
            </a:extLst>
          </p:cNvPr>
          <p:cNvSpPr txBox="1"/>
          <p:nvPr/>
        </p:nvSpPr>
        <p:spPr>
          <a:xfrm>
            <a:off x="1940914" y="5320462"/>
            <a:ext cx="478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milliseconds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number value to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convert to date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since timestamp or Unix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 settings: at the device level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94ADF-90A9-7B65-A819-3B72EDDE7A90}"/>
              </a:ext>
            </a:extLst>
          </p:cNvPr>
          <p:cNvSpPr txBox="1"/>
          <p:nvPr/>
        </p:nvSpPr>
        <p:spPr>
          <a:xfrm>
            <a:off x="889363" y="5348483"/>
            <a:ext cx="9112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FF0000"/>
                </a:solidFill>
              </a:rPr>
              <a:t>wal</a:t>
            </a:r>
            <a:r>
              <a:rPr lang="en-GB" sz="1600" dirty="0">
                <a:solidFill>
                  <a:srgbClr val="FF0000"/>
                </a:solidFill>
              </a:rPr>
              <a:t>: </a:t>
            </a:r>
            <a:r>
              <a:rPr lang="en-GB" sz="1600" dirty="0"/>
              <a:t>"write-ahead log." It contains the changes that have been made to the database but not yet written to the main .</a:t>
            </a:r>
            <a:r>
              <a:rPr lang="en-GB" sz="1600" dirty="0" err="1"/>
              <a:t>db</a:t>
            </a:r>
            <a:r>
              <a:rPr lang="en-GB" sz="1600" dirty="0"/>
              <a:t> file.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shm</a:t>
            </a:r>
            <a:r>
              <a:rPr lang="en-US" sz="1600" dirty="0"/>
              <a:t>: "shared memory</a:t>
            </a:r>
            <a:r>
              <a:rPr lang="en-GB" sz="1600" dirty="0"/>
              <a:t>”: an index for the WAL file, improving the performance of read operations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04"/>
            <a:ext cx="10515600" cy="1325563"/>
          </a:xfrm>
        </p:spPr>
        <p:txBody>
          <a:bodyPr/>
          <a:lstStyle/>
          <a:p>
            <a:r>
              <a:rPr lang="en-US" dirty="0"/>
              <a:t>What type of password does the device have?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System Settings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37215"/>
              </p:ext>
            </p:extLst>
          </p:nvPr>
        </p:nvGraphicFramePr>
        <p:xfrm>
          <a:off x="838200" y="1849315"/>
          <a:ext cx="1014222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761">
                  <a:extLst>
                    <a:ext uri="{9D8B030D-6E8A-4147-A177-3AD203B41FA5}">
                      <a16:colId xmlns:a16="http://schemas.microsoft.com/office/drawing/2014/main" val="4068941861"/>
                    </a:ext>
                  </a:extLst>
                </a:gridCol>
                <a:gridCol w="3262368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5367091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System App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6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Pixel 3/data/</a:t>
                      </a:r>
                      <a:r>
                        <a:rPr lang="en-US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6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Pixel 3/data/data/</a:t>
                      </a:r>
                      <a:r>
                        <a:rPr lang="en-US" sz="1600" dirty="0" err="1"/>
                        <a:t>com.google.android.gms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shared_prefs</a:t>
                      </a:r>
                      <a:r>
                        <a:rPr lang="en-US" sz="1600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sz="16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6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OS / Framework Layer (Global, user-specific, </a:t>
                      </a:r>
                      <a:r>
                        <a:rPr lang="en-US" sz="1400"/>
                        <a:t>service manager)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Misc.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Default file-saving </a:t>
                      </a:r>
                      <a:r>
                        <a:rPr lang="en-US" sz="1600" dirty="0"/>
                        <a:t>locations for different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dirty="0"/>
                        <a:t>Pixel 3/data/system_ce/0/</a:t>
                      </a:r>
                      <a:r>
                        <a:rPr lang="en-US" sz="1600" dirty="0" err="1"/>
                        <a:t>recent_images</a:t>
                      </a:r>
                      <a:r>
                        <a:rPr lang="en-US" sz="1600" dirty="0"/>
                        <a:t>/*.</a:t>
                      </a:r>
                      <a:r>
                        <a:rPr lang="en-US" sz="1600" dirty="0" err="1"/>
                        <a:t>png</a:t>
                      </a:r>
                      <a:endParaRPr lang="en-US" sz="1600" dirty="0"/>
                    </a:p>
                    <a:p>
                      <a:r>
                        <a:rPr lang="nn-NO" sz="1600" dirty="0"/>
                        <a:t>Pixel 3/data/system_ce/0/snapshots</a:t>
                      </a:r>
                      <a:r>
                        <a:rPr lang="en-US" sz="1600" dirty="0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metered network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7" y="103218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27" y="303294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712124" y="4928962"/>
            <a:ext cx="27677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76926" y="378145"/>
            <a:ext cx="980779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</a:t>
            </a:r>
            <a:r>
              <a:rPr lang="en-GB" i="1" dirty="0">
                <a:solidFill>
                  <a:srgbClr val="C00000"/>
                </a:solidFill>
              </a:rPr>
              <a:t>UID (10141)</a:t>
            </a:r>
            <a:r>
              <a:rPr lang="en-GB" dirty="0"/>
              <a:t> 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r>
              <a:rPr lang="en-GB" i="1" dirty="0">
                <a:solidFill>
                  <a:srgbClr val="C00000"/>
                </a:solidFill>
              </a:rPr>
              <a:t>:  </a:t>
            </a:r>
            <a:r>
              <a:rPr lang="en-GB" b="1" dirty="0" err="1"/>
              <a:t>packages.list</a:t>
            </a:r>
            <a:r>
              <a:rPr lang="en-GB" b="1" dirty="0"/>
              <a:t>:</a:t>
            </a:r>
            <a:r>
              <a:rPr lang="en-GB" dirty="0"/>
              <a:t> a system file that maps package names to their specific security configurations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76926" y="266361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D70FE0-13CC-5471-53F4-87F54FE523E0}"/>
              </a:ext>
            </a:extLst>
          </p:cNvPr>
          <p:cNvGrpSpPr/>
          <p:nvPr/>
        </p:nvGrpSpPr>
        <p:grpSpPr>
          <a:xfrm>
            <a:off x="8007960" y="2392740"/>
            <a:ext cx="604800" cy="1478880"/>
            <a:chOff x="8007960" y="2392740"/>
            <a:chExt cx="604800" cy="14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714349A-EDC6-7980-A176-191159542249}"/>
                    </a:ext>
                  </a:extLst>
                </p14:cNvPr>
                <p14:cNvContentPartPr/>
                <p14:nvPr/>
              </p14:nvContentPartPr>
              <p14:xfrm>
                <a:off x="8101200" y="2415060"/>
                <a:ext cx="511560" cy="1364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714349A-EDC6-7980-A176-1911595422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95080" y="2408940"/>
                  <a:ext cx="52380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0C9309-F669-F5EC-9451-CA07F73EBBBA}"/>
                    </a:ext>
                  </a:extLst>
                </p14:cNvPr>
                <p14:cNvContentPartPr/>
                <p14:nvPr/>
              </p14:nvContentPartPr>
              <p14:xfrm>
                <a:off x="8007960" y="3695580"/>
                <a:ext cx="160200" cy="176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0C9309-F669-F5EC-9451-CA07F73EBB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1840" y="3689100"/>
                  <a:ext cx="172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BEB217-B92A-B5AB-9F93-991491F86CDB}"/>
                    </a:ext>
                  </a:extLst>
                </p14:cNvPr>
                <p14:cNvContentPartPr/>
                <p14:nvPr/>
              </p14:nvContentPartPr>
              <p14:xfrm>
                <a:off x="8145840" y="2392740"/>
                <a:ext cx="23400" cy="144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BEB217-B92A-B5AB-9F93-991491F86C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9720" y="2386260"/>
                  <a:ext cx="35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34B273-DBCD-8E12-F194-34A1BACAD9BE}"/>
                    </a:ext>
                  </a:extLst>
                </p14:cNvPr>
                <p14:cNvContentPartPr/>
                <p14:nvPr/>
              </p14:nvContentPartPr>
              <p14:xfrm>
                <a:off x="8191560" y="2407140"/>
                <a:ext cx="189720" cy="16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34B273-DBCD-8E12-F194-34A1BACAD9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85440" y="2401020"/>
                  <a:ext cx="201960" cy="2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BBD1F5-04CF-3508-F97F-3F31D167EA07}"/>
              </a:ext>
            </a:extLst>
          </p:cNvPr>
          <p:cNvSpPr txBox="1"/>
          <p:nvPr/>
        </p:nvSpPr>
        <p:spPr>
          <a:xfrm>
            <a:off x="8511540" y="2537100"/>
            <a:ext cx="2663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Android treats each app as a user </a:t>
            </a:r>
            <a:r>
              <a:rPr lang="en-GB" sz="1600" dirty="0"/>
              <a:t>to isolate its data from other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system uses this UID to create a "sandbox." The app can only access files and resources tagged with its specific UID.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gms’s</a:t>
            </a:r>
            <a:r>
              <a:rPr lang="en-GB" sz="1600" dirty="0"/>
              <a:t> (UID) network policy is defined in netpolicy.xml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j-lt"/>
              </a:rPr>
              <a:t>G</a:t>
            </a:r>
            <a:r>
              <a:rPr lang="en-US" sz="4400" dirty="0">
                <a:latin typeface="+mj-lt"/>
              </a:rPr>
              <a:t>oogle Services (GMS and GSF)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Google Play Services</a:t>
            </a:r>
          </a:p>
          <a:p>
            <a:pPr algn="ctr"/>
            <a:r>
              <a:rPr lang="en-GB" sz="1400" dirty="0">
                <a:latin typeface="+mj-lt"/>
              </a:rPr>
              <a:t>(Google Service Framework, </a:t>
            </a:r>
            <a:r>
              <a:rPr lang="en-GB" sz="1400" b="1" dirty="0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 dirty="0">
                <a:latin typeface="+mj-lt"/>
              </a:rPr>
              <a:t>) </a:t>
            </a:r>
            <a:endParaRPr lang="en-US" sz="1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Synchronizing data between an Android device and web servers can make your application significantly more useful.</a:t>
            </a:r>
          </a:p>
          <a:p>
            <a:r>
              <a:rPr lang="en-US" dirty="0"/>
              <a:t>Android's sync adapter framework automates the </a:t>
            </a:r>
            <a:r>
              <a:rPr lang="en-GB" dirty="0"/>
              <a:t>Synchronization.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Account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Authenticator: prove who you are 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Sync Adapter: Delivery Truck" that moves your data back and forth</a:t>
            </a:r>
          </a:p>
          <a:p>
            <a:r>
              <a:rPr lang="en-GB" dirty="0"/>
              <a:t>One </a:t>
            </a:r>
            <a:r>
              <a:rPr lang="en-US" dirty="0">
                <a:solidFill>
                  <a:srgbClr val="FF0000"/>
                </a:solidFill>
              </a:rPr>
              <a:t>Authenticator</a:t>
            </a:r>
            <a:r>
              <a:rPr lang="en-GB" dirty="0"/>
              <a:t> may authenticate multiple services through </a:t>
            </a:r>
            <a:r>
              <a:rPr lang="en-GB" dirty="0">
                <a:solidFill>
                  <a:srgbClr val="7030A0"/>
                </a:solidFill>
              </a:rPr>
              <a:t>Sync Adapter“</a:t>
            </a:r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2" name="AutoShape 2" descr=", AI generated">
            <a:extLst>
              <a:ext uri="{FF2B5EF4-FFF2-40B4-BE49-F238E27FC236}">
                <a16:creationId xmlns:a16="http://schemas.microsoft.com/office/drawing/2014/main" id="{C07655B1-93DA-15BA-88F1-FF40EB3AA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51E74-2BAA-B793-A46D-7C7C1056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60" y="2705100"/>
            <a:ext cx="2720340" cy="27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073F1-F52C-89BB-0A07-2EDA2F671AC0}"/>
              </a:ext>
            </a:extLst>
          </p:cNvPr>
          <p:cNvSpPr txBox="1"/>
          <p:nvPr/>
        </p:nvSpPr>
        <p:spPr>
          <a:xfrm>
            <a:off x="5676900" y="481506"/>
            <a:ext cx="6004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Sync Control: It's where you decide if you want your phone to automatically download new emails or sync your contacts.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D1D-EC28-3E83-7AB2-E9B2B8BA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  <a:r>
              <a:rPr lang="en-GB" dirty="0"/>
              <a:t>Files are saved in different folders in terms of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B7DA-A77A-A8DF-D0A9-110722A20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3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Different settings lead to different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GSF is used to update apps (google and 3</a:t>
            </a:r>
            <a:r>
              <a:rPr lang="en-GB" baseline="30000" dirty="0"/>
              <a:t>rd</a:t>
            </a:r>
            <a:r>
              <a:rPr lang="en-GB" dirty="0"/>
              <a:t> party) from Google Play. </a:t>
            </a:r>
          </a:p>
          <a:p>
            <a:r>
              <a:rPr lang="en-GB" dirty="0"/>
              <a:t>GSF core functionality</a:t>
            </a:r>
          </a:p>
          <a:p>
            <a:pPr lvl="1"/>
            <a:r>
              <a:rPr lang="en-GB" dirty="0"/>
              <a:t>authentication to your Google services, </a:t>
            </a:r>
          </a:p>
          <a:p>
            <a:pPr lvl="1"/>
            <a:r>
              <a:rPr lang="en-GB" dirty="0"/>
              <a:t>synchronized contacts, </a:t>
            </a:r>
          </a:p>
          <a:p>
            <a:pPr lvl="1"/>
            <a:r>
              <a:rPr lang="en-GB" dirty="0"/>
              <a:t>access to all the latest user privacy settings, and </a:t>
            </a:r>
          </a:p>
          <a:p>
            <a:pPr lvl="1"/>
            <a:r>
              <a:rPr lang="en-GB" dirty="0"/>
              <a:t>access to location-based services. </a:t>
            </a:r>
          </a:p>
          <a:p>
            <a:r>
              <a:rPr lang="en-GB" dirty="0"/>
              <a:t>Enhance app experience</a:t>
            </a:r>
          </a:p>
          <a:p>
            <a:pPr lvl="1"/>
            <a:r>
              <a:rPr lang="en-GB" dirty="0"/>
              <a:t>speeds up offline searches, provides more immersive maps, and improves gaming experiences. </a:t>
            </a:r>
          </a:p>
          <a:p>
            <a:r>
              <a:rPr lang="en-GB" dirty="0"/>
              <a:t>Apps may not work if you uninstall Google Play services framework.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5" y="2380100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search client id sent to google search? (</a:t>
            </a:r>
            <a:r>
              <a:rPr lang="en-US" i="1" dirty="0" err="1">
                <a:solidFill>
                  <a:srgbClr val="C00000"/>
                </a:solidFill>
              </a:rPr>
              <a:t>googlesettings.db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" y="1940694"/>
            <a:ext cx="6965362" cy="397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2" y="2692336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>
            <a:cxnSpLocks/>
          </p:cNvCxnSpPr>
          <p:nvPr/>
        </p:nvCxnSpPr>
        <p:spPr>
          <a:xfrm flipV="1">
            <a:off x="4936273" y="3093244"/>
            <a:ext cx="3047998" cy="1553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08C67-69F0-C411-F8A7-1A9556A1A0EC}"/>
              </a:ext>
            </a:extLst>
          </p:cNvPr>
          <p:cNvSpPr txBox="1"/>
          <p:nvPr/>
        </p:nvSpPr>
        <p:spPr>
          <a:xfrm>
            <a:off x="638116" y="2005070"/>
            <a:ext cx="7681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FED1B-EAD4-A309-51C4-139460F475CB}"/>
              </a:ext>
            </a:extLst>
          </p:cNvPr>
          <p:cNvSpPr txBox="1"/>
          <p:nvPr/>
        </p:nvSpPr>
        <p:spPr>
          <a:xfrm>
            <a:off x="607778" y="2596002"/>
            <a:ext cx="7941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/m: </a:t>
            </a:r>
            <a:r>
              <a:rPr lang="en-GB" dirty="0"/>
              <a:t> suggests a mobile-optimized version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/>
              <a:t>: Specifies the client making the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ms</a:t>
            </a:r>
            <a:r>
              <a:rPr lang="en-GB" dirty="0">
                <a:solidFill>
                  <a:srgbClr val="FF0000"/>
                </a:solidFill>
              </a:rPr>
              <a:t>-android-google</a:t>
            </a:r>
            <a:r>
              <a:rPr lang="en-GB" dirty="0"/>
              <a:t>: Likely refers to a Google search client on an Android device. It indicates the origin of the search (e.g., the Google app or browser on an Android device).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996-0E6B-93B1-2C6D-6D0B30827656}"/>
              </a:ext>
            </a:extLst>
          </p:cNvPr>
          <p:cNvSpPr txBox="1"/>
          <p:nvPr/>
        </p:nvSpPr>
        <p:spPr>
          <a:xfrm>
            <a:off x="638116" y="4202887"/>
            <a:ext cx="9382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uses Google search, GSF will attach the string “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URL suggests it was generated during a search query from an Android device using Google's search services. The </a:t>
            </a: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parameter helps Google identify the client or app initiating the request for analytics, personalization, or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 </a:t>
            </a:r>
            <a:r>
              <a:rPr lang="en-GB" dirty="0"/>
              <a:t>Using the same keyword will be confusing if other apps use it</a:t>
            </a:r>
            <a:r>
              <a:rPr lang="en-US" dirty="0"/>
              <a:t>. You can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A6C89-4570-86E8-42F3-E3A5746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4" y="350217"/>
            <a:ext cx="10515600" cy="1325563"/>
          </a:xfrm>
        </p:spPr>
        <p:txBody>
          <a:bodyPr/>
          <a:lstStyle/>
          <a:p>
            <a:r>
              <a:rPr lang="en-US" dirty="0"/>
              <a:t>Understand user search behaviors</a:t>
            </a:r>
          </a:p>
        </p:txBody>
      </p:sp>
    </p:spTree>
    <p:extLst>
      <p:ext uri="{BB962C8B-B14F-4D97-AF65-F5344CB8AC3E}">
        <p14:creationId xmlns:p14="http://schemas.microsoft.com/office/powerpoint/2010/main" val="953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2569</Words>
  <Application>Microsoft Office PowerPoint</Application>
  <PresentationFormat>Widescreen</PresentationFormat>
  <Paragraphs>271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Roboto</vt:lpstr>
      <vt:lpstr>Office Theme</vt:lpstr>
      <vt:lpstr>Forensic Evidence from System Settings</vt:lpstr>
      <vt:lpstr>System Settings: Architecture &amp; Implementation</vt:lpstr>
      <vt:lpstr>Sample System Settings</vt:lpstr>
      <vt:lpstr>Google Services (GMS and GSF)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Understand user search behaviors</vt:lpstr>
      <vt:lpstr>Is Google Fit’s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preferences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does the device have?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Set metered network (netpolicy.xml, packages.list)</vt:lpstr>
      <vt:lpstr>Network Policies defined in ConnectivityManager.java </vt:lpstr>
      <vt:lpstr>PowerPoint Presentation</vt:lpstr>
      <vt:lpstr>Separate system settings for each user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  <vt:lpstr>Misc. Files are saved in different folders in terms of users</vt:lpstr>
      <vt:lpstr>Different settings lead to different folders</vt:lpstr>
      <vt:lpstr>Show App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2026-02-24T17:30:30Z</dcterms:modified>
</cp:coreProperties>
</file>